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Vaucluse (FR),Perigord (FR),Gers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Cévennes (FR),Gers (FR),Massif Central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(FR),Le Barcarès (FR),Deauville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(FR),Le Barcarès (FR),Deauville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(FR),Morzine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(FR),Tignes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(FR),Morzine (FR),Méribel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(FR),Strasbourg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(FR),Nantes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Samoën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mensuelle Suisse Mérib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Suisse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93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Suiss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Suiss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Suisse Saint Martin (ile d Amérique du nord) (M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mensuelle Suiss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Mayotte (Y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Suisse Strasbourg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Vauclus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Suisse Drom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Suisse Ardech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Suiss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Suiss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Suiss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Suiss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Suiss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Suiss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Suiss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Suiss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Suiss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